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33ca14ca011545b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h33ca14ca011545b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33ca14ca011545b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33ca14ca011545b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h33ca14ca011545b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h33ca14ca011545b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33ca14ca011545b1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33ca14ca011545b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Advent_StoryBoard_Peace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Advent_StoryBoard_Peace2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Advent_StoryBoard_Peace3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Advent_StoryBoard_0a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Advent_StoryBoard_0b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