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33ca14ca011545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33ca14ca011545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3ca14ca011545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3ca14ca011545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33ca14ca011545b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33ca14ca011545b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3ca14ca011545b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3ca14ca011545b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dvent_StoryBoard_Ag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Advent_StoryBoard_Ag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Advent_StoryBoard_Ag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Advent_StoryBoard_0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Advent_StoryBoard_0b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