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6"/>
  </p:normalViewPr>
  <p:slideViewPr>
    <p:cSldViewPr snapToGrid="0" showGuides="1">
      <p:cViewPr varScale="1">
        <p:scale>
          <a:sx n="110" d="100"/>
          <a:sy n="110" d="100"/>
        </p:scale>
        <p:origin x="66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0F129-9CC2-4EBC-CEDD-FFE870EB91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2C2AD8-D65B-7015-2DCE-0C965B569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AF3BC-B962-A21C-8B39-D4C7FC18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32AC5-DD37-3584-8FD0-C6CFA5A67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17FDA4-8431-2624-E9A1-4D046631F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08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5A2BD-7D75-0896-4213-D799E5F2E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77B5F0-1DF6-7707-80E8-3D91E6ABBD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5C4B2-628E-79B9-F106-8F76917B7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C0D8D-E2E0-1EA1-570B-4F8756001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14612-A164-358A-66F8-D99C51C65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27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630B2F-FA73-7D75-FC94-C15079163C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39561-FB95-ED89-0EE3-2C8A2313E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3AF38-48D2-AEE8-5FC0-572C74912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46692-651F-6D95-913D-B2049218E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D252D-5FA1-1650-975A-58FA60E04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9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24245-B3A4-5FDC-C69D-3230E1AAA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A94D6-F646-FFC7-BE8E-BFD73632A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60EB5-E33A-8E49-71AF-260757BC2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00D0F-2E41-F097-2F56-1826C2F60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FC520-634B-B82B-9B36-FEABAC02D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4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45016-2012-9EE8-DC6B-1993B9D2C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6988EA-FD12-A504-1F0A-FAAAFDB9A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77229-9B82-1F65-A720-2B9EA2A44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5FFDA-2DAC-A257-E67F-F7F7D6411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6A457-DAD8-174A-B750-4A37F528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1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65BD2-0436-356A-AB6D-CEBF29BF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149F0-C6A6-9AA0-850C-25150BF2B4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4DE3C8-C23B-83C8-418A-9B73A04505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65081-8B86-1F0A-68E4-464A2DE7B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D0D36-B992-B742-8AE7-504B79F2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789730-2CF7-2477-64C2-5BDC5B4E6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982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FD2E6-1B77-FE42-1EAD-CC03430FD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57C17-8C39-79AC-6C4D-8C3A95806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CD4ECB-1BB4-0603-C3B9-81001191B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B8F593-83C8-F5A0-3F33-749D839732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2CE08-5C3C-D629-838C-9B29DA0754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13B73-D33F-853C-8AC0-C4CBD6A3D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DCCA7A-EC26-4721-DE9B-4E551CF3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58549D-63D0-3A0A-BBEB-A035431C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94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4106F-6F33-C8AB-5E3C-E1788FB22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DC1BB7-98F3-C000-6D39-40BDFD73C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D20249-6618-01A9-53EC-51FA2DAA1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3A004C-14B0-3C8B-9637-228504633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2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74A985-BB5E-55E4-9C0F-035D1AED0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FC1F9E-5ACB-E1BC-DB65-D55515A91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96FD46-16B8-30B4-C0D8-6B72953CB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36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B016E-A0D5-C1BF-AE26-88C70709B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2089C-962E-4D00-6D47-EA0849F66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AD6C9-0C75-B1A8-501F-BDF6CCC97B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69EFF-0209-032F-5A76-3559BC5E1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DCB2D-5A2E-E2BF-901C-2C5A7EC7A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417A4-A0DF-1641-ACAC-BB062B06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98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B44A4-BFF3-F151-314D-0F7CD9288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3B8971-1CB2-F7FD-A05B-F4E7320ACA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7B6E80-84E9-7339-5C15-718BB18FE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1D3034-8D06-789B-E28B-509C4C30E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F239A-5A7F-C994-9F5C-0333FB15E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43E37-9B03-4D0F-A088-6924790A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6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16561C-53BE-73EB-853E-63FEE7151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9D79F-B7AC-2103-2B6F-9CB742684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D118A-36DA-B6A6-9189-79E5B90E4C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9C15D6-E041-964A-8706-7B4459FC1944}" type="datetimeFigureOut">
              <a:rPr lang="en-US" smtClean="0"/>
              <a:t>8/25/26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BD368-3204-3A9E-A138-9A3A16A124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1D7EF-52AD-5B33-38F9-BD6C27362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D2EA6E-8CA8-3B46-97D3-D848C6210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3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D0EBE7-E570-3E64-DAC4-9A743C491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58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Adam Bowers</dc:creator>
  <cp:lastModifiedBy>Adam Bowers</cp:lastModifiedBy>
  <cp:revision>1</cp:revision>
  <dcterms:created xsi:type="dcterms:W3CDTF">2026-08-13T15:33:56Z</dcterms:created>
  <dcterms:modified xsi:type="dcterms:W3CDTF">2026-08-25T19:31:58Z</dcterms:modified>
</cp:coreProperties>
</file>